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9/23/2020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69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9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076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144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9/23/2020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59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6264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1910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20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3260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02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9/23/2020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17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604" y="10161"/>
            <a:ext cx="2567940" cy="684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068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f/f0/Cecilia_Raphae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4" t="19636" r="-1438" b="13025"/>
          <a:stretch/>
        </p:blipFill>
        <p:spPr bwMode="auto">
          <a:xfrm>
            <a:off x="2510443" y="-16625"/>
            <a:ext cx="6483927" cy="6916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40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upload.wikimedia.org/wikipedia/commons/f/f0/Cecilia_Rapha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575" y="1"/>
            <a:ext cx="42570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0829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upload.wikimedia.org/wikipedia/commons/f/f0/Cecilia_Raphae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0" t="66198"/>
          <a:stretch/>
        </p:blipFill>
        <p:spPr bwMode="auto">
          <a:xfrm>
            <a:off x="81887" y="81887"/>
            <a:ext cx="12019528" cy="652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7814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upload.wikimedia.org/wikipedia/commons/f/f0/Cecilia_Raphae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" b="80271"/>
          <a:stretch/>
        </p:blipFill>
        <p:spPr bwMode="auto">
          <a:xfrm>
            <a:off x="-211450" y="1348154"/>
            <a:ext cx="12403450" cy="3950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1328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upload.wikimedia.org/wikipedia/commons/f/f0/Cecilia_Raphae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82" r="-3029" b="51624"/>
          <a:stretch/>
        </p:blipFill>
        <p:spPr bwMode="auto">
          <a:xfrm>
            <a:off x="1379411" y="-82062"/>
            <a:ext cx="9253419" cy="694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5571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FA6D8976-8248-4DC4-A3E0-EE43BE97DB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" y="552450"/>
            <a:ext cx="847725" cy="32004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0BC32038-B64F-4F7B-914E-554D0B3867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50" y="1571625"/>
            <a:ext cx="1162050" cy="581025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1A0468D1-8429-42E4-BDAD-8E3C02AE57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2900" y="1571625"/>
            <a:ext cx="1123950" cy="250507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8C06A4E6-432E-4B92-A08F-E24D182C02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00712" y="3067050"/>
            <a:ext cx="790575" cy="72390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B62F78B5-F670-4807-9F8A-10D845BA9E5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39037" y="2762250"/>
            <a:ext cx="466725" cy="990600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1D0E59E5-FACF-46F9-B1F1-EC9F59C4A3F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63162" y="2233612"/>
            <a:ext cx="73342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8597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0</Words>
  <Application>Microsoft Office PowerPoint</Application>
  <PresentationFormat>Grand écran</PresentationFormat>
  <Paragraphs>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Christine CHEVALIER</dc:creator>
  <cp:lastModifiedBy>André Ronflette</cp:lastModifiedBy>
  <cp:revision>7</cp:revision>
  <cp:lastPrinted>2020-09-23T10:05:22Z</cp:lastPrinted>
  <dcterms:created xsi:type="dcterms:W3CDTF">2020-09-16T10:00:44Z</dcterms:created>
  <dcterms:modified xsi:type="dcterms:W3CDTF">2020-09-23T10:06:36Z</dcterms:modified>
</cp:coreProperties>
</file>