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A84F-59E4-4893-9ED7-8726310E40DF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8997-9585-4E81-B06C-1586C4E7F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7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A84F-59E4-4893-9ED7-8726310E40DF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8997-9585-4E81-B06C-1586C4E7F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9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A84F-59E4-4893-9ED7-8726310E40DF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8997-9585-4E81-B06C-1586C4E7F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632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A84F-59E4-4893-9ED7-8726310E40DF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8997-9585-4E81-B06C-1586C4E7FE3B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089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A84F-59E4-4893-9ED7-8726310E40DF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8997-9585-4E81-B06C-1586C4E7F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517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A84F-59E4-4893-9ED7-8726310E40DF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8997-9585-4E81-B06C-1586C4E7F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513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A84F-59E4-4893-9ED7-8726310E40DF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8997-9585-4E81-B06C-1586C4E7F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517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A84F-59E4-4893-9ED7-8726310E40DF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8997-9585-4E81-B06C-1586C4E7F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118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A84F-59E4-4893-9ED7-8726310E40DF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8997-9585-4E81-B06C-1586C4E7F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14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A84F-59E4-4893-9ED7-8726310E40DF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8997-9585-4E81-B06C-1586C4E7F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29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A84F-59E4-4893-9ED7-8726310E40DF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8997-9585-4E81-B06C-1586C4E7F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23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A84F-59E4-4893-9ED7-8726310E40DF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8997-9585-4E81-B06C-1586C4E7F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8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A84F-59E4-4893-9ED7-8726310E40DF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8997-9585-4E81-B06C-1586C4E7F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A84F-59E4-4893-9ED7-8726310E40DF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8997-9585-4E81-B06C-1586C4E7F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37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A84F-59E4-4893-9ED7-8726310E40DF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8997-9585-4E81-B06C-1586C4E7F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63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A84F-59E4-4893-9ED7-8726310E40DF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8997-9585-4E81-B06C-1586C4E7F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21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A84F-59E4-4893-9ED7-8726310E40DF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8997-9585-4E81-B06C-1586C4E7F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81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4E1A84F-59E4-4893-9ED7-8726310E40DF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CCF8997-9585-4E81-B06C-1586C4E7F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21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ditions-monastiques.com/fr/saints-bienheureux/1445-icones-religieuses-sainte-famille-oisillon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Pr%C3%A9sentation_de_J%C3%A9sus_au_Templ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imoine-histoire.fr/Patrimoine/Paris/Paris-Saint-Andre-de-l-Europe.ht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doduc.free.fr/vitraux/htm8101/eg_ND@Pontrieux.php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doduc.free.fr/vitraux/htm8601/StJoseph_artisan_1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ortstnicolas.org/local/cache-vignettes/L600xH475/murillo_venceslas_cc1-7f15c.jpg?160194554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"/>
          <a:stretch/>
        </p:blipFill>
        <p:spPr bwMode="auto">
          <a:xfrm>
            <a:off x="3684105" y="-8457"/>
            <a:ext cx="8507895" cy="682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7843" y="1472978"/>
            <a:ext cx="29772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fr-FR" b="1" i="0" dirty="0">
                <a:effectLst/>
                <a:latin typeface="Georgia" panose="02040502050405020303" pitchFamily="18" charset="0"/>
              </a:rPr>
              <a:t>La Sainte Famille à l’oisillon, de Murillo (vers 1650)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510" y="4600193"/>
            <a:ext cx="31350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https://www.traditions-monastiques.com/fr/saints-bienheureux/1445-icones-religieuses-sainte-famille-oisillon.html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490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8/84/Presentation_of_Jesus_at_the_Temple_by_Fra_Angelico_%28San_Marco_Cell_10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901" y="0"/>
            <a:ext cx="5919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6829" y="5375506"/>
            <a:ext cx="451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https://fr.wikipedia.org/wiki/Pr%C3%A9sentation_de_J%C3%A9sus_au_Temple</a:t>
            </a:r>
            <a:endParaRPr lang="fr-FR" dirty="0"/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93255" y="1676791"/>
            <a:ext cx="4139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Georgia" panose="02040502050405020303" pitchFamily="18" charset="0"/>
              </a:rPr>
              <a:t>Présentation de Jésus au Temple </a:t>
            </a:r>
          </a:p>
          <a:p>
            <a:pPr algn="ctr"/>
            <a:r>
              <a:rPr lang="fr-FR" b="1" dirty="0">
                <a:latin typeface="Georgia" panose="02040502050405020303" pitchFamily="18" charset="0"/>
              </a:rPr>
              <a:t>Fra Angelico</a:t>
            </a:r>
          </a:p>
        </p:txBody>
      </p:sp>
    </p:spTree>
    <p:extLst>
      <p:ext uri="{BB962C8B-B14F-4D97-AF65-F5344CB8AC3E}">
        <p14:creationId xmlns:p14="http://schemas.microsoft.com/office/powerpoint/2010/main" val="269545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fr.wahooart.com/Art.nsf/O/8Y3CW9/$File/Gerrit-Van-Honthorst-Childhood-of-Christ-2-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6"/>
          <a:stretch/>
        </p:blipFill>
        <p:spPr bwMode="auto">
          <a:xfrm>
            <a:off x="3162300" y="0"/>
            <a:ext cx="9029700" cy="654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" y="538126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latin typeface="Georgia" panose="02040502050405020303" pitchFamily="18" charset="0"/>
              </a:rPr>
              <a:t>L’Enfance de Jésus</a:t>
            </a:r>
          </a:p>
          <a:p>
            <a:r>
              <a:rPr lang="fr-FR" b="1" dirty="0" err="1">
                <a:latin typeface="Georgia" panose="02040502050405020303" pitchFamily="18" charset="0"/>
              </a:rPr>
              <a:t>Honthorst</a:t>
            </a:r>
            <a:r>
              <a:rPr lang="fr-FR" b="1" dirty="0">
                <a:latin typeface="Georgia" panose="02040502050405020303" pitchFamily="18" charset="0"/>
              </a:rPr>
              <a:t>, Gerrit van 1590–1656.</a:t>
            </a:r>
            <a:br>
              <a:rPr lang="fr-FR" b="1" dirty="0">
                <a:latin typeface="Georgia" panose="02040502050405020303" pitchFamily="18" charset="0"/>
              </a:rPr>
            </a:br>
            <a:br>
              <a:rPr lang="fr-FR" b="1" dirty="0">
                <a:latin typeface="Georgia" panose="02040502050405020303" pitchFamily="18" charset="0"/>
              </a:rPr>
            </a:br>
            <a:r>
              <a:rPr lang="fr-FR" b="1" dirty="0">
                <a:latin typeface="Georgia" panose="02040502050405020303" pitchFamily="18" charset="0"/>
              </a:rPr>
              <a:t>“L’Enfance de Jésus”, vers 1620.</a:t>
            </a:r>
            <a:br>
              <a:rPr lang="fr-FR" b="1" dirty="0">
                <a:latin typeface="Georgia" panose="02040502050405020303" pitchFamily="18" charset="0"/>
              </a:rPr>
            </a:br>
            <a:br>
              <a:rPr lang="fr-FR" b="1" dirty="0">
                <a:latin typeface="Georgia" panose="02040502050405020303" pitchFamily="18" charset="0"/>
              </a:rPr>
            </a:br>
            <a:endParaRPr lang="fr-FR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25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patrimoine-histoire.fr/images/Patrimoine/Paris/eStAndreEurope/ParisSAEuro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4" y="-349049"/>
            <a:ext cx="2930526" cy="720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61964" y="1693120"/>
            <a:ext cx="3876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latin typeface="Georgia" panose="02040502050405020303" pitchFamily="18" charset="0"/>
              </a:rPr>
              <a:t>Eglise </a:t>
            </a:r>
            <a:r>
              <a:rPr lang="fr-FR" b="1" dirty="0" err="1">
                <a:latin typeface="Georgia" panose="02040502050405020303" pitchFamily="18" charset="0"/>
              </a:rPr>
              <a:t>Saint-André-de-l'Europe</a:t>
            </a:r>
            <a:endParaRPr lang="fr-FR" b="1" dirty="0">
              <a:latin typeface="Georgia" panose="02040502050405020303" pitchFamily="18" charset="0"/>
            </a:endParaRPr>
          </a:p>
          <a:p>
            <a:pPr algn="ctr"/>
            <a:r>
              <a:rPr lang="fr-FR" b="1" dirty="0">
                <a:latin typeface="Georgia" panose="02040502050405020303" pitchFamily="18" charset="0"/>
              </a:rPr>
              <a:t>Paris – 8ème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154" y="472236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hlinkClick r:id="rId3"/>
              </a:rPr>
              <a:t>https://www.patrimoine-histoire.fr/Patrimoine/Paris/Paris-Saint-Andre-de-l-Europe.htm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712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ndoduc.free.fr/vitraux/img44001/Eglise%20de%20Pontrieux%20vitrail%20%20Saint%20Joseph%20artisan%20_00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9" t="14143" r="11866" b="10429"/>
          <a:stretch/>
        </p:blipFill>
        <p:spPr bwMode="auto">
          <a:xfrm>
            <a:off x="6841671" y="0"/>
            <a:ext cx="4490359" cy="702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3417" y="2150320"/>
            <a:ext cx="6082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Georgia" panose="02040502050405020303" pitchFamily="18" charset="0"/>
              </a:rPr>
              <a:t>église </a:t>
            </a:r>
            <a:r>
              <a:rPr lang="fr-FR" b="1" dirty="0">
                <a:latin typeface="Georgia" panose="02040502050405020303" pitchFamily="18" charset="0"/>
                <a:hlinkClick r:id="rId3"/>
              </a:rPr>
              <a:t>Notre-Dame-des-Fontaines - Pontrieux</a:t>
            </a:r>
            <a:r>
              <a:rPr lang="fr-FR" b="1" dirty="0">
                <a:latin typeface="Georgia" panose="02040502050405020303" pitchFamily="18" charset="0"/>
              </a:rPr>
              <a:t> - 22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79467" y="4183521"/>
            <a:ext cx="44864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http://ndoduc.free.fr/vitraux/htm8601/StJoseph_artisan_1.php</a:t>
            </a:r>
            <a:endParaRPr lang="fr-FR" dirty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183698" y="856720"/>
            <a:ext cx="3454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Georgia" panose="02040502050405020303" pitchFamily="18" charset="0"/>
              </a:rPr>
              <a:t>Saint-Joseph artisan</a:t>
            </a:r>
          </a:p>
        </p:txBody>
      </p:sp>
    </p:spTree>
    <p:extLst>
      <p:ext uri="{BB962C8B-B14F-4D97-AF65-F5344CB8AC3E}">
        <p14:creationId xmlns:p14="http://schemas.microsoft.com/office/powerpoint/2010/main" val="1768814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E861466-B092-4109-B230-2283B9075212}"/>
              </a:ext>
            </a:extLst>
          </p:cNvPr>
          <p:cNvSpPr txBox="1"/>
          <p:nvPr/>
        </p:nvSpPr>
        <p:spPr>
          <a:xfrm>
            <a:off x="993913" y="516835"/>
            <a:ext cx="1020417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2400" dirty="0"/>
              <a:t>Quelle sera la </a:t>
            </a:r>
          </a:p>
          <a:p>
            <a:r>
              <a:rPr lang="fr-FR" sz="2400" dirty="0"/>
              <a:t>       tienne ?</a:t>
            </a:r>
          </a:p>
          <a:p>
            <a:endParaRPr lang="fr-FR" sz="2400" dirty="0"/>
          </a:p>
          <a:p>
            <a:r>
              <a:rPr lang="fr-FR" sz="2400" dirty="0"/>
              <a:t>					</a:t>
            </a:r>
            <a:r>
              <a:rPr lang="fr-FR" sz="2400"/>
              <a:t>      Quelle </a:t>
            </a:r>
            <a:r>
              <a:rPr lang="fr-FR" sz="2400" dirty="0"/>
              <a:t>sera la tienne ?</a:t>
            </a:r>
          </a:p>
          <a:p>
            <a:endParaRPr lang="fr-FR" sz="2400" dirty="0"/>
          </a:p>
          <a:p>
            <a:r>
              <a:rPr lang="fr-FR" sz="2400" dirty="0"/>
              <a:t>			</a:t>
            </a:r>
          </a:p>
          <a:p>
            <a:endParaRPr lang="fr-FR" sz="2400" dirty="0"/>
          </a:p>
          <a:p>
            <a:r>
              <a:rPr lang="fr-FR" sz="2400" dirty="0"/>
              <a:t>		Quelle sera la tienne ?</a:t>
            </a:r>
          </a:p>
          <a:p>
            <a:r>
              <a:rPr lang="fr-FR" sz="2400" dirty="0"/>
              <a:t>									Quelle </a:t>
            </a:r>
          </a:p>
          <a:p>
            <a:r>
              <a:rPr lang="fr-FR" sz="2400" dirty="0"/>
              <a:t>									   sera </a:t>
            </a:r>
          </a:p>
          <a:p>
            <a:r>
              <a:rPr lang="fr-FR" sz="2400" dirty="0"/>
              <a:t>                                                                                                               la </a:t>
            </a:r>
          </a:p>
          <a:p>
            <a:r>
              <a:rPr lang="fr-FR" sz="2400" dirty="0"/>
              <a:t>									 tienne ?</a:t>
            </a:r>
          </a:p>
          <a:p>
            <a:endParaRPr lang="fr-FR" sz="2400" dirty="0"/>
          </a:p>
          <a:p>
            <a:r>
              <a:rPr lang="fr-FR" sz="2400" dirty="0"/>
              <a:t>		Quelle sera la </a:t>
            </a:r>
          </a:p>
          <a:p>
            <a:r>
              <a:rPr lang="fr-FR" sz="2400" dirty="0"/>
              <a:t>                              tienne ?</a:t>
            </a:r>
          </a:p>
          <a:p>
            <a:endParaRPr lang="fr-FR" sz="2400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9065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TM04033929[[fn=Ardoise]]</Template>
  <TotalTime>35</TotalTime>
  <Words>199</Words>
  <Application>Microsoft Office PowerPoint</Application>
  <PresentationFormat>Grand écran</PresentationFormat>
  <Paragraphs>30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Calisto MT</vt:lpstr>
      <vt:lpstr>Georgia</vt:lpstr>
      <vt:lpstr>Wingdings 2</vt:lpstr>
      <vt:lpstr>Ardoise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Christine CHEVALIER</dc:creator>
  <cp:lastModifiedBy>Leclercq Marguerite - Chargée de mission  / DDEC</cp:lastModifiedBy>
  <cp:revision>5</cp:revision>
  <dcterms:created xsi:type="dcterms:W3CDTF">2021-03-07T15:05:05Z</dcterms:created>
  <dcterms:modified xsi:type="dcterms:W3CDTF">2021-03-07T18:00:03Z</dcterms:modified>
</cp:coreProperties>
</file>